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8" r:id="rId8"/>
    <p:sldId id="286" r:id="rId9"/>
    <p:sldId id="262" r:id="rId10"/>
    <p:sldId id="263" r:id="rId11"/>
    <p:sldId id="264" r:id="rId12"/>
    <p:sldId id="265" r:id="rId13"/>
    <p:sldId id="266" r:id="rId14"/>
    <p:sldId id="267" r:id="rId15"/>
    <p:sldId id="287" r:id="rId16"/>
    <p:sldId id="270" r:id="rId17"/>
    <p:sldId id="291" r:id="rId18"/>
    <p:sldId id="290" r:id="rId19"/>
    <p:sldId id="269" r:id="rId20"/>
    <p:sldId id="271" r:id="rId21"/>
    <p:sldId id="272" r:id="rId22"/>
    <p:sldId id="273" r:id="rId23"/>
    <p:sldId id="274" r:id="rId24"/>
    <p:sldId id="289" r:id="rId25"/>
    <p:sldId id="275" r:id="rId26"/>
    <p:sldId id="278" r:id="rId27"/>
    <p:sldId id="280" r:id="rId28"/>
    <p:sldId id="279" r:id="rId29"/>
    <p:sldId id="281" r:id="rId30"/>
    <p:sldId id="288" r:id="rId31"/>
    <p:sldId id="282" r:id="rId32"/>
    <p:sldId id="284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1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116E8-4A49-4BC6-9964-C198E6D5D4FF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AF335-2FCE-465F-B109-74F3AC3E22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116E8-4A49-4BC6-9964-C198E6D5D4FF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AF335-2FCE-465F-B109-74F3AC3E22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116E8-4A49-4BC6-9964-C198E6D5D4FF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AF335-2FCE-465F-B109-74F3AC3E22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116E8-4A49-4BC6-9964-C198E6D5D4FF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AF335-2FCE-465F-B109-74F3AC3E22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116E8-4A49-4BC6-9964-C198E6D5D4FF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AF335-2FCE-465F-B109-74F3AC3E22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116E8-4A49-4BC6-9964-C198E6D5D4FF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AF335-2FCE-465F-B109-74F3AC3E22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116E8-4A49-4BC6-9964-C198E6D5D4FF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AF335-2FCE-465F-B109-74F3AC3E22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116E8-4A49-4BC6-9964-C198E6D5D4FF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AF335-2FCE-465F-B109-74F3AC3E22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116E8-4A49-4BC6-9964-C198E6D5D4FF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AF335-2FCE-465F-B109-74F3AC3E22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116E8-4A49-4BC6-9964-C198E6D5D4FF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AF335-2FCE-465F-B109-74F3AC3E22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116E8-4A49-4BC6-9964-C198E6D5D4FF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AF335-2FCE-465F-B109-74F3AC3E22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116E8-4A49-4BC6-9964-C198E6D5D4FF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AF335-2FCE-465F-B109-74F3AC3E227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gif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ake-clipart-tea-coffee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42985"/>
            <a:ext cx="7772400" cy="2457466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Детский тематический проект </a:t>
            </a:r>
            <a:br>
              <a:rPr lang="ru-RU" b="1" i="1" dirty="0" smtClean="0">
                <a:solidFill>
                  <a:srgbClr val="002060"/>
                </a:solidFill>
              </a:rPr>
            </a:br>
            <a:r>
              <a:rPr lang="ru-RU" b="1" i="1" dirty="0" smtClean="0">
                <a:solidFill>
                  <a:srgbClr val="002060"/>
                </a:solidFill>
              </a:rPr>
              <a:t>«ПОСУДА» </a:t>
            </a:r>
            <a:br>
              <a:rPr lang="ru-RU" b="1" i="1" dirty="0" smtClean="0">
                <a:solidFill>
                  <a:srgbClr val="002060"/>
                </a:solidFill>
              </a:rPr>
            </a:br>
            <a:r>
              <a:rPr lang="ru-RU" b="1" i="1" dirty="0" smtClean="0">
                <a:solidFill>
                  <a:srgbClr val="002060"/>
                </a:solidFill>
              </a:rPr>
              <a:t>в старшей логопедической группе «РОМАШКА»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ru-RU" b="1" i="1" dirty="0" smtClean="0">
                <a:solidFill>
                  <a:schemeClr val="tx1"/>
                </a:solidFill>
              </a:rPr>
              <a:t>Воспитатели:</a:t>
            </a:r>
          </a:p>
          <a:p>
            <a:pPr algn="r"/>
            <a:r>
              <a:rPr lang="ru-RU" b="1" i="1" dirty="0" smtClean="0">
                <a:solidFill>
                  <a:schemeClr val="tx1"/>
                </a:solidFill>
              </a:rPr>
              <a:t>Прищепа Лариса Леонидовна</a:t>
            </a:r>
          </a:p>
          <a:p>
            <a:pPr algn="r"/>
            <a:r>
              <a:rPr lang="ru-RU" b="1" i="1" dirty="0" smtClean="0">
                <a:solidFill>
                  <a:schemeClr val="tx1"/>
                </a:solidFill>
              </a:rPr>
              <a:t>Борисенко Ирина Альбертовна</a:t>
            </a:r>
            <a:endParaRPr lang="ru-RU" b="1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ake-clipart-tea-coffee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</a:rPr>
              <a:t>Лепили посуду из пластилина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5" name="Содержимое 4" descr="Изображение 02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7158" y="1500174"/>
            <a:ext cx="4357718" cy="2451216"/>
          </a:xfrm>
        </p:spPr>
      </p:pic>
      <p:pic>
        <p:nvPicPr>
          <p:cNvPr id="6" name="Рисунок 5" descr="Изображение 0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967148" y="2176596"/>
            <a:ext cx="4071934" cy="2290463"/>
          </a:xfrm>
          <a:prstGeom prst="rect">
            <a:avLst/>
          </a:prstGeom>
        </p:spPr>
      </p:pic>
      <p:pic>
        <p:nvPicPr>
          <p:cNvPr id="7" name="Рисунок 6" descr="Изображение 02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2815078" y="3757162"/>
            <a:ext cx="3786182" cy="212972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ake-clipart-tea-coffee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Делали тарелочки и чашечки из бумаги и украшали их. 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5" name="Содержимое 4" descr="Изображение 00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5719" y="1643050"/>
            <a:ext cx="4445031" cy="2500330"/>
          </a:xfrm>
        </p:spPr>
      </p:pic>
      <p:pic>
        <p:nvPicPr>
          <p:cNvPr id="6" name="Рисунок 5" descr="Изображение 0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02024" y="3786190"/>
            <a:ext cx="4699034" cy="264320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ake-clipart-tea-coffee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Проводили опыт «Утонет – не утонет»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5" name="Содержимое 4" descr="Изображение 01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5720" y="1571612"/>
            <a:ext cx="4071966" cy="2290481"/>
          </a:xfrm>
        </p:spPr>
      </p:pic>
      <p:pic>
        <p:nvPicPr>
          <p:cNvPr id="6" name="Рисунок 5" descr="Изображение 0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562" y="1571612"/>
            <a:ext cx="4064027" cy="2286016"/>
          </a:xfrm>
          <a:prstGeom prst="rect">
            <a:avLst/>
          </a:prstGeom>
        </p:spPr>
      </p:pic>
      <p:pic>
        <p:nvPicPr>
          <p:cNvPr id="7" name="Рисунок 6" descr="Изображение 0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00232" y="4000504"/>
            <a:ext cx="4429124" cy="249138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ake-clipart-tea-coffee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68478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Делали из бумаги стаканчики и проверяли могут ли они держать воду.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5" name="Содержимое 4" descr="Изображение 00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4282" y="1785926"/>
            <a:ext cx="3683025" cy="2071702"/>
          </a:xfrm>
        </p:spPr>
      </p:pic>
      <p:pic>
        <p:nvPicPr>
          <p:cNvPr id="6" name="Рисунок 5" descr="Изображение 0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3504" y="1714488"/>
            <a:ext cx="3683026" cy="2071702"/>
          </a:xfrm>
          <a:prstGeom prst="rect">
            <a:avLst/>
          </a:prstGeom>
        </p:spPr>
      </p:pic>
      <p:pic>
        <p:nvPicPr>
          <p:cNvPr id="7" name="Рисунок 6" descr="Изображение 0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4286256"/>
            <a:ext cx="4071934" cy="2290463"/>
          </a:xfrm>
          <a:prstGeom prst="rect">
            <a:avLst/>
          </a:prstGeom>
        </p:spPr>
      </p:pic>
      <p:pic>
        <p:nvPicPr>
          <p:cNvPr id="8" name="Рисунок 7" descr="Изображение 00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20" y="4214818"/>
            <a:ext cx="4191030" cy="235745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ake-clipart-tea-coffee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97106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Ставили опыт «Через  сколько времени намокнет одноразовая бумажная тарелка»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r>
              <a:rPr lang="ru-RU" b="1" dirty="0" smtClean="0"/>
              <a:t>                          1 день</a:t>
            </a:r>
          </a:p>
          <a:p>
            <a:pPr>
              <a:buNone/>
            </a:pPr>
            <a:r>
              <a:rPr lang="ru-RU" b="1" dirty="0" smtClean="0"/>
              <a:t>                                                                          2 день</a:t>
            </a:r>
          </a:p>
          <a:p>
            <a:pPr>
              <a:buNone/>
            </a:pPr>
            <a:r>
              <a:rPr lang="ru-RU" b="1" dirty="0" smtClean="0"/>
              <a:t>7 день</a:t>
            </a:r>
          </a:p>
        </p:txBody>
      </p:sp>
      <p:pic>
        <p:nvPicPr>
          <p:cNvPr id="7" name="Рисунок 6" descr="Изображение 025.jpg"/>
          <p:cNvPicPr>
            <a:picLocks noChangeAspect="1"/>
          </p:cNvPicPr>
          <p:nvPr/>
        </p:nvPicPr>
        <p:blipFill>
          <a:blip r:embed="rId3" cstate="print"/>
          <a:srcRect l="6250" r="26562"/>
          <a:stretch>
            <a:fillRect/>
          </a:stretch>
        </p:blipFill>
        <p:spPr>
          <a:xfrm>
            <a:off x="500034" y="2571744"/>
            <a:ext cx="2071702" cy="1734435"/>
          </a:xfrm>
          <a:prstGeom prst="rect">
            <a:avLst/>
          </a:prstGeom>
        </p:spPr>
      </p:pic>
      <p:pic>
        <p:nvPicPr>
          <p:cNvPr id="8" name="Рисунок 7" descr="Изображение 026.jpg"/>
          <p:cNvPicPr>
            <a:picLocks noChangeAspect="1"/>
          </p:cNvPicPr>
          <p:nvPr/>
        </p:nvPicPr>
        <p:blipFill>
          <a:blip r:embed="rId4" cstate="print"/>
          <a:srcRect l="7031" r="17969"/>
          <a:stretch>
            <a:fillRect/>
          </a:stretch>
        </p:blipFill>
        <p:spPr>
          <a:xfrm>
            <a:off x="5143504" y="3571876"/>
            <a:ext cx="2190780" cy="1643074"/>
          </a:xfrm>
          <a:prstGeom prst="rect">
            <a:avLst/>
          </a:prstGeom>
        </p:spPr>
      </p:pic>
      <p:pic>
        <p:nvPicPr>
          <p:cNvPr id="9" name="Рисунок 8" descr="Изображение 027.jpg"/>
          <p:cNvPicPr>
            <a:picLocks noChangeAspect="1"/>
          </p:cNvPicPr>
          <p:nvPr/>
        </p:nvPicPr>
        <p:blipFill>
          <a:blip r:embed="rId5" cstate="print"/>
          <a:srcRect r="26562"/>
          <a:stretch>
            <a:fillRect/>
          </a:stretch>
        </p:blipFill>
        <p:spPr>
          <a:xfrm>
            <a:off x="2285984" y="4429132"/>
            <a:ext cx="2274111" cy="174186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ake-clipart-tea-coffee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39982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Младший воспитатель рассказала и показала детям о том, как она ухаживает за посудой.</a:t>
            </a:r>
            <a:r>
              <a:rPr lang="ru-RU" b="1" i="1" dirty="0" smtClean="0"/>
              <a:t/>
            </a:r>
            <a:br>
              <a:rPr lang="ru-RU" b="1" i="1" dirty="0" smtClean="0"/>
            </a:br>
            <a:endParaRPr lang="ru-RU" dirty="0"/>
          </a:p>
        </p:txBody>
      </p:sp>
      <p:pic>
        <p:nvPicPr>
          <p:cNvPr id="5" name="Содержимое 4" descr="Изображение 02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42910" y="2714620"/>
            <a:ext cx="4880334" cy="2745188"/>
          </a:xfrm>
        </p:spPr>
      </p:pic>
      <p:pic>
        <p:nvPicPr>
          <p:cNvPr id="6" name="Рисунок 5" descr="Изображение 0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295196" y="2991556"/>
            <a:ext cx="4205154" cy="236539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ake-clipart-tea-coffee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Разработали «Правила обращения с посудой»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5" name="Содержимое 4" descr="Изображение 00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ake-clipart-tea-coffee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Активно помогали младшему воспитателю накрывать на столы, убирать посуду и ухаживать за ней.</a:t>
            </a:r>
            <a:endParaRPr lang="ru-RU" b="1" dirty="0"/>
          </a:p>
        </p:txBody>
      </p:sp>
      <p:pic>
        <p:nvPicPr>
          <p:cNvPr id="5" name="Рисунок 4" descr="Изображение 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3857628"/>
            <a:ext cx="4572000" cy="2571750"/>
          </a:xfrm>
          <a:prstGeom prst="rect">
            <a:avLst/>
          </a:prstGeom>
        </p:spPr>
      </p:pic>
      <p:pic>
        <p:nvPicPr>
          <p:cNvPr id="6" name="Рисунок 5" descr="Изображение 0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1999" y="2857496"/>
            <a:ext cx="4095747" cy="230385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ake-clipart-tea-coffee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1" dirty="0" smtClean="0"/>
              <a:t>Играли с кукольной посудой</a:t>
            </a:r>
            <a:endParaRPr lang="ru-RU" b="1" i="1" dirty="0"/>
          </a:p>
        </p:txBody>
      </p:sp>
      <p:pic>
        <p:nvPicPr>
          <p:cNvPr id="5" name="Рисунок 4" descr="Изображение 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2143116"/>
            <a:ext cx="7786710" cy="438002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ake-clipart-tea-coffee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</a:rPr>
              <a:t>Предполагаемые проекты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1" dirty="0" smtClean="0"/>
              <a:t>Выставка рисунков</a:t>
            </a:r>
          </a:p>
          <a:p>
            <a:r>
              <a:rPr lang="ru-RU" b="1" i="1" dirty="0" smtClean="0"/>
              <a:t>Выставка «Посуда своими руками» из пластилина</a:t>
            </a:r>
          </a:p>
          <a:p>
            <a:r>
              <a:rPr lang="ru-RU" b="1" i="1" dirty="0" smtClean="0"/>
              <a:t>Выставка «Тарелочки и чашечки».</a:t>
            </a:r>
          </a:p>
          <a:p>
            <a:r>
              <a:rPr lang="ru-RU" b="1" i="1" dirty="0" smtClean="0"/>
              <a:t>Книга «Правила обращения с посудой».</a:t>
            </a:r>
          </a:p>
          <a:p>
            <a:r>
              <a:rPr lang="ru-RU" b="1" i="1" dirty="0" smtClean="0"/>
              <a:t>Сочинение сказки.</a:t>
            </a:r>
            <a:endParaRPr lang="ru-RU" b="1" i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ake-clipart-tea-coffee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</a:rPr>
              <a:t>С чего всё началось?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1" dirty="0" smtClean="0"/>
              <a:t>При изучении лексической темы «Посуда», мы с детьми совершили экскурсию в мини-музей ДОУ. Дети с интересом рассматривали образцы посуды и задавали много вопросов. Из бесед и вопросов у нас получился интересный проект.</a:t>
            </a:r>
            <a:endParaRPr lang="ru-RU" b="1" i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ake-clipart-tea-coffee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Этап «Реализации и презентации проектов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1" dirty="0" smtClean="0"/>
              <a:t>Дети организовали выставку рисунков</a:t>
            </a:r>
            <a:endParaRPr lang="ru-RU" b="1" i="1" dirty="0"/>
          </a:p>
        </p:txBody>
      </p:sp>
      <p:pic>
        <p:nvPicPr>
          <p:cNvPr id="5" name="Рисунок 4" descr="Изображение 004.jpg"/>
          <p:cNvPicPr>
            <a:picLocks noChangeAspect="1"/>
          </p:cNvPicPr>
          <p:nvPr/>
        </p:nvPicPr>
        <p:blipFill>
          <a:blip r:embed="rId3" cstate="print"/>
          <a:srcRect t="4166" r="8593"/>
          <a:stretch>
            <a:fillRect/>
          </a:stretch>
        </p:blipFill>
        <p:spPr>
          <a:xfrm>
            <a:off x="857224" y="2214554"/>
            <a:ext cx="7286676" cy="429727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ake-clipart-tea-coffee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1" dirty="0" smtClean="0"/>
              <a:t>Выставка «Посуда своими руками»</a:t>
            </a:r>
            <a:endParaRPr lang="ru-RU" b="1" i="1" dirty="0"/>
          </a:p>
        </p:txBody>
      </p:sp>
      <p:pic>
        <p:nvPicPr>
          <p:cNvPr id="5" name="Рисунок 4" descr="Изображение 035.jpg"/>
          <p:cNvPicPr>
            <a:picLocks noChangeAspect="1"/>
          </p:cNvPicPr>
          <p:nvPr/>
        </p:nvPicPr>
        <p:blipFill>
          <a:blip r:embed="rId3" cstate="print"/>
          <a:srcRect l="12500" t="19444" r="21094"/>
          <a:stretch>
            <a:fillRect/>
          </a:stretch>
        </p:blipFill>
        <p:spPr>
          <a:xfrm>
            <a:off x="1285852" y="2214554"/>
            <a:ext cx="6072230" cy="414338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ake-clipart-tea-coffee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1" dirty="0" smtClean="0"/>
              <a:t>Организовали выставку «Тарелочки и чашечки»</a:t>
            </a:r>
            <a:endParaRPr lang="ru-RU" b="1" i="1" dirty="0"/>
          </a:p>
        </p:txBody>
      </p:sp>
      <p:pic>
        <p:nvPicPr>
          <p:cNvPr id="5" name="Рисунок 4" descr="Изображение 0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2643182"/>
            <a:ext cx="4786346" cy="2692320"/>
          </a:xfrm>
          <a:prstGeom prst="rect">
            <a:avLst/>
          </a:prstGeom>
        </p:spPr>
      </p:pic>
      <p:pic>
        <p:nvPicPr>
          <p:cNvPr id="6" name="Рисунок 5" descr="Изображение 012.jpg"/>
          <p:cNvPicPr>
            <a:picLocks noChangeAspect="1"/>
          </p:cNvPicPr>
          <p:nvPr/>
        </p:nvPicPr>
        <p:blipFill>
          <a:blip r:embed="rId4" cstate="print"/>
          <a:srcRect l="11719" r="17187"/>
          <a:stretch>
            <a:fillRect/>
          </a:stretch>
        </p:blipFill>
        <p:spPr>
          <a:xfrm>
            <a:off x="5286380" y="2285992"/>
            <a:ext cx="3000396" cy="2373923"/>
          </a:xfrm>
          <a:prstGeom prst="rect">
            <a:avLst/>
          </a:prstGeom>
        </p:spPr>
      </p:pic>
      <p:pic>
        <p:nvPicPr>
          <p:cNvPr id="7" name="Рисунок 6" descr="Изображение 017.jpg"/>
          <p:cNvPicPr>
            <a:picLocks noChangeAspect="1"/>
          </p:cNvPicPr>
          <p:nvPr/>
        </p:nvPicPr>
        <p:blipFill>
          <a:blip r:embed="rId5" cstate="print"/>
          <a:srcRect t="19444"/>
          <a:stretch>
            <a:fillRect/>
          </a:stretch>
        </p:blipFill>
        <p:spPr>
          <a:xfrm>
            <a:off x="4500562" y="4857760"/>
            <a:ext cx="4000528" cy="181274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ake-clipart-tea-coffee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1" dirty="0" smtClean="0"/>
              <a:t>Сделали книгу «Правила обращения с посудой»</a:t>
            </a:r>
            <a:endParaRPr lang="ru-RU" b="1" i="1" dirty="0"/>
          </a:p>
        </p:txBody>
      </p:sp>
      <p:pic>
        <p:nvPicPr>
          <p:cNvPr id="5" name="Рисунок 4" descr="Изображение 007.jpg"/>
          <p:cNvPicPr>
            <a:picLocks noChangeAspect="1"/>
          </p:cNvPicPr>
          <p:nvPr/>
        </p:nvPicPr>
        <p:blipFill>
          <a:blip r:embed="rId3" cstate="print"/>
          <a:srcRect l="5468" r="7812"/>
          <a:stretch>
            <a:fillRect/>
          </a:stretch>
        </p:blipFill>
        <p:spPr>
          <a:xfrm>
            <a:off x="4286248" y="2214554"/>
            <a:ext cx="4357718" cy="2826608"/>
          </a:xfrm>
          <a:prstGeom prst="rect">
            <a:avLst/>
          </a:prstGeom>
        </p:spPr>
      </p:pic>
      <p:pic>
        <p:nvPicPr>
          <p:cNvPr id="6" name="Рисунок 5" descr="Изображение 0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2786058"/>
            <a:ext cx="3428992" cy="1928808"/>
          </a:xfrm>
          <a:prstGeom prst="rect">
            <a:avLst/>
          </a:prstGeom>
        </p:spPr>
      </p:pic>
      <p:pic>
        <p:nvPicPr>
          <p:cNvPr id="7" name="Рисунок 6" descr="Изображение 0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14546" y="4714884"/>
            <a:ext cx="3428992" cy="1928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ake-clipart-tea-coffee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571612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ru-RU" sz="2800" b="1" i="1" dirty="0" smtClean="0"/>
              <a:t>Совместно с детьми сочинили </a:t>
            </a:r>
          </a:p>
          <a:p>
            <a:pPr algn="ctr">
              <a:buNone/>
            </a:pPr>
            <a:r>
              <a:rPr lang="ru-RU" sz="2800" b="1" i="1" dirty="0" smtClean="0"/>
              <a:t>«Сказку про посуду»</a:t>
            </a:r>
          </a:p>
          <a:p>
            <a:endParaRPr lang="ru-RU" b="1" i="1" dirty="0"/>
          </a:p>
        </p:txBody>
      </p:sp>
      <p:pic>
        <p:nvPicPr>
          <p:cNvPr id="5" name="Рисунок 4" descr="Изображение 016.jpg"/>
          <p:cNvPicPr>
            <a:picLocks noChangeAspect="1"/>
          </p:cNvPicPr>
          <p:nvPr/>
        </p:nvPicPr>
        <p:blipFill>
          <a:blip r:embed="rId3" cstate="print"/>
          <a:srcRect l="14062" t="2777" r="14062" b="5555"/>
          <a:stretch>
            <a:fillRect/>
          </a:stretch>
        </p:blipFill>
        <p:spPr>
          <a:xfrm rot="5400000">
            <a:off x="2423448" y="3148660"/>
            <a:ext cx="4082790" cy="292895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ake-clipart-tea-coffee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Семья </a:t>
            </a:r>
            <a:r>
              <a:rPr lang="ru-RU" b="1" dirty="0" err="1" smtClean="0"/>
              <a:t>Грищук</a:t>
            </a:r>
            <a:r>
              <a:rPr lang="ru-RU" b="1" dirty="0" smtClean="0"/>
              <a:t> сделала подборку раскрасок по теме. </a:t>
            </a:r>
            <a:endParaRPr lang="ru-RU" b="1" dirty="0"/>
          </a:p>
        </p:txBody>
      </p:sp>
      <p:pic>
        <p:nvPicPr>
          <p:cNvPr id="5" name="Рисунок 4" descr="Изображение 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4" y="2643182"/>
            <a:ext cx="7143800" cy="401838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ake-clipart-tea-coffee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1" dirty="0" smtClean="0"/>
              <a:t>Семья Мозговых сделала книгу «Посуда на Руси» </a:t>
            </a:r>
            <a:endParaRPr lang="ru-RU" b="1" i="1" dirty="0"/>
          </a:p>
        </p:txBody>
      </p:sp>
      <p:pic>
        <p:nvPicPr>
          <p:cNvPr id="5" name="Рисунок 4" descr="Изображение 021.jpg"/>
          <p:cNvPicPr>
            <a:picLocks noChangeAspect="1"/>
          </p:cNvPicPr>
          <p:nvPr/>
        </p:nvPicPr>
        <p:blipFill>
          <a:blip r:embed="rId3" cstate="print"/>
          <a:srcRect l="10156" r="7031"/>
          <a:stretch>
            <a:fillRect/>
          </a:stretch>
        </p:blipFill>
        <p:spPr>
          <a:xfrm>
            <a:off x="214282" y="2714620"/>
            <a:ext cx="3133341" cy="2128292"/>
          </a:xfrm>
          <a:prstGeom prst="rect">
            <a:avLst/>
          </a:prstGeom>
        </p:spPr>
      </p:pic>
      <p:pic>
        <p:nvPicPr>
          <p:cNvPr id="6" name="Рисунок 5" descr="Изображение 0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72132" y="2357430"/>
            <a:ext cx="3000364" cy="1687705"/>
          </a:xfrm>
          <a:prstGeom prst="rect">
            <a:avLst/>
          </a:prstGeom>
        </p:spPr>
      </p:pic>
      <p:pic>
        <p:nvPicPr>
          <p:cNvPr id="7" name="Рисунок 6" descr="Изображение 0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72198" y="4143380"/>
            <a:ext cx="2770175" cy="1558223"/>
          </a:xfrm>
          <a:prstGeom prst="rect">
            <a:avLst/>
          </a:prstGeom>
        </p:spPr>
      </p:pic>
      <p:pic>
        <p:nvPicPr>
          <p:cNvPr id="8" name="Рисунок 7" descr="Изображение 02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2623330" y="3734596"/>
            <a:ext cx="3683026" cy="207170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ake-clipart-tea-coffee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1" dirty="0" smtClean="0"/>
              <a:t>Семья </a:t>
            </a:r>
            <a:r>
              <a:rPr lang="ru-RU" b="1" i="1" dirty="0" smtClean="0"/>
              <a:t>Ханиных </a:t>
            </a:r>
            <a:r>
              <a:rPr lang="ru-RU" b="1" i="1" dirty="0" smtClean="0"/>
              <a:t>сделали книгу «Загадки, пословицы и поговорки о посуде»</a:t>
            </a:r>
            <a:endParaRPr lang="ru-RU" b="1" i="1" dirty="0"/>
          </a:p>
        </p:txBody>
      </p:sp>
      <p:pic>
        <p:nvPicPr>
          <p:cNvPr id="5" name="Рисунок 4" descr="Изображение 013.jpg"/>
          <p:cNvPicPr>
            <a:picLocks noChangeAspect="1"/>
          </p:cNvPicPr>
          <p:nvPr/>
        </p:nvPicPr>
        <p:blipFill>
          <a:blip r:embed="rId3" cstate="print"/>
          <a:srcRect r="3125"/>
          <a:stretch>
            <a:fillRect/>
          </a:stretch>
        </p:blipFill>
        <p:spPr>
          <a:xfrm rot="5400000">
            <a:off x="699625" y="3586599"/>
            <a:ext cx="3817947" cy="2216865"/>
          </a:xfrm>
          <a:prstGeom prst="rect">
            <a:avLst/>
          </a:prstGeom>
        </p:spPr>
      </p:pic>
      <p:pic>
        <p:nvPicPr>
          <p:cNvPr id="6" name="Рисунок 5" descr="Изображение 0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902274" y="3670098"/>
            <a:ext cx="3714751" cy="208954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ake-clipart-tea-coffee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68478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Воспитатели сделали подборку дидактических игр по теме</a:t>
            </a:r>
            <a:br>
              <a:rPr lang="ru-RU" b="1" i="1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9" name="Содержимое 8" descr="img_user_file_58373c9655978_3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0034" y="4500570"/>
            <a:ext cx="2786082" cy="2089562"/>
          </a:xfrm>
        </p:spPr>
      </p:pic>
      <p:pic>
        <p:nvPicPr>
          <p:cNvPr id="6" name="Рисунок 5" descr="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1" y="2000240"/>
            <a:ext cx="2952771" cy="2214578"/>
          </a:xfrm>
          <a:prstGeom prst="rect">
            <a:avLst/>
          </a:prstGeom>
        </p:spPr>
      </p:pic>
      <p:pic>
        <p:nvPicPr>
          <p:cNvPr id="7" name="Рисунок 6" descr="981581_html_61fbdfe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7554" y="1714488"/>
            <a:ext cx="2357454" cy="2817132"/>
          </a:xfrm>
          <a:prstGeom prst="rect">
            <a:avLst/>
          </a:prstGeom>
        </p:spPr>
      </p:pic>
      <p:pic>
        <p:nvPicPr>
          <p:cNvPr id="8" name="Рисунок 7" descr="1268467141_screenhunter_02-mar.-13-10.56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9322" y="1857364"/>
            <a:ext cx="2892594" cy="2747964"/>
          </a:xfrm>
          <a:prstGeom prst="rect">
            <a:avLst/>
          </a:prstGeom>
        </p:spPr>
      </p:pic>
      <p:pic>
        <p:nvPicPr>
          <p:cNvPr id="10" name="Рисунок 9" descr="posuda-0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71868" y="4643446"/>
            <a:ext cx="2000264" cy="2000264"/>
          </a:xfrm>
          <a:prstGeom prst="rect">
            <a:avLst/>
          </a:prstGeom>
        </p:spPr>
      </p:pic>
      <p:pic>
        <p:nvPicPr>
          <p:cNvPr id="11" name="Рисунок 10" descr="speech-dishes_10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00760" y="4714884"/>
            <a:ext cx="2643206" cy="186911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ake-clipart-tea-coffee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1" dirty="0" smtClean="0"/>
              <a:t>Воспитатели сделали подборку схем рисования и лепки посуды.</a:t>
            </a:r>
            <a:endParaRPr lang="ru-RU" b="1" i="1" dirty="0"/>
          </a:p>
        </p:txBody>
      </p:sp>
      <p:pic>
        <p:nvPicPr>
          <p:cNvPr id="5" name="Рисунок 4" descr="blyudce-kartinki-dlya-detey-592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2714620"/>
            <a:ext cx="2426373" cy="2241233"/>
          </a:xfrm>
          <a:prstGeom prst="rect">
            <a:avLst/>
          </a:prstGeom>
        </p:spPr>
      </p:pic>
      <p:pic>
        <p:nvPicPr>
          <p:cNvPr id="6" name="Рисунок 5" descr="uchimsya-risovat-poe`tapno-posuda-3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612" y="4143380"/>
            <a:ext cx="1857373" cy="2476497"/>
          </a:xfrm>
          <a:prstGeom prst="rect">
            <a:avLst/>
          </a:prstGeom>
        </p:spPr>
      </p:pic>
      <p:pic>
        <p:nvPicPr>
          <p:cNvPr id="7" name="Рисунок 6" descr="3-Lepka-chaynik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438" y="2571744"/>
            <a:ext cx="1928826" cy="2647752"/>
          </a:xfrm>
          <a:prstGeom prst="rect">
            <a:avLst/>
          </a:prstGeom>
        </p:spPr>
      </p:pic>
      <p:pic>
        <p:nvPicPr>
          <p:cNvPr id="8" name="Рисунок 7" descr="uroki-lepki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9388" y="4214818"/>
            <a:ext cx="2143140" cy="227873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ake-clipart-tea-coffee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Изображение 01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00034" y="1071546"/>
            <a:ext cx="3556025" cy="2000264"/>
          </a:xfrm>
        </p:spPr>
      </p:pic>
      <p:pic>
        <p:nvPicPr>
          <p:cNvPr id="6" name="Рисунок 5" descr="Изображение 0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48" y="1500174"/>
            <a:ext cx="4357686" cy="2451198"/>
          </a:xfrm>
          <a:prstGeom prst="rect">
            <a:avLst/>
          </a:prstGeom>
        </p:spPr>
      </p:pic>
      <p:pic>
        <p:nvPicPr>
          <p:cNvPr id="7" name="Рисунок 6" descr="Изображение 0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3429000"/>
            <a:ext cx="3929058" cy="2210095"/>
          </a:xfrm>
          <a:prstGeom prst="rect">
            <a:avLst/>
          </a:prstGeom>
        </p:spPr>
      </p:pic>
      <p:pic>
        <p:nvPicPr>
          <p:cNvPr id="8" name="Рисунок 7" descr="Изображение 01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29124" y="4143380"/>
            <a:ext cx="4286248" cy="241101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ake-clipart-tea-coffee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i="1" dirty="0" smtClean="0"/>
              <a:t>Сделали книгу </a:t>
            </a:r>
          </a:p>
          <a:p>
            <a:pPr algn="ctr">
              <a:buNone/>
            </a:pPr>
            <a:r>
              <a:rPr lang="ru-RU" b="1" i="1" dirty="0" smtClean="0"/>
              <a:t>«История происхождения посуды»</a:t>
            </a:r>
          </a:p>
          <a:p>
            <a:pPr algn="ctr">
              <a:buNone/>
            </a:pPr>
            <a:endParaRPr lang="ru-RU" b="1" i="1" dirty="0"/>
          </a:p>
        </p:txBody>
      </p:sp>
      <p:pic>
        <p:nvPicPr>
          <p:cNvPr id="5" name="Рисунок 4" descr="Изображение 018.jpg"/>
          <p:cNvPicPr>
            <a:picLocks noChangeAspect="1"/>
          </p:cNvPicPr>
          <p:nvPr/>
        </p:nvPicPr>
        <p:blipFill>
          <a:blip r:embed="rId3" cstate="print"/>
          <a:srcRect l="8333"/>
          <a:stretch>
            <a:fillRect/>
          </a:stretch>
        </p:blipFill>
        <p:spPr>
          <a:xfrm rot="5400000">
            <a:off x="2752767" y="3533721"/>
            <a:ext cx="3500462" cy="2148012"/>
          </a:xfrm>
          <a:prstGeom prst="rect">
            <a:avLst/>
          </a:prstGeom>
        </p:spPr>
      </p:pic>
      <p:pic>
        <p:nvPicPr>
          <p:cNvPr id="6" name="Рисунок 5" descr="Изображение 019.jpg"/>
          <p:cNvPicPr>
            <a:picLocks noChangeAspect="1"/>
          </p:cNvPicPr>
          <p:nvPr/>
        </p:nvPicPr>
        <p:blipFill>
          <a:blip r:embed="rId4" cstate="print"/>
          <a:srcRect l="17187" r="10937"/>
          <a:stretch>
            <a:fillRect/>
          </a:stretch>
        </p:blipFill>
        <p:spPr>
          <a:xfrm>
            <a:off x="428596" y="2857496"/>
            <a:ext cx="2714644" cy="2124489"/>
          </a:xfrm>
          <a:prstGeom prst="rect">
            <a:avLst/>
          </a:prstGeom>
        </p:spPr>
      </p:pic>
      <p:pic>
        <p:nvPicPr>
          <p:cNvPr id="7" name="Рисунок 6" descr="Изображение 020.jpg"/>
          <p:cNvPicPr>
            <a:picLocks noChangeAspect="1"/>
          </p:cNvPicPr>
          <p:nvPr/>
        </p:nvPicPr>
        <p:blipFill>
          <a:blip r:embed="rId5" cstate="print"/>
          <a:srcRect l="18750" r="12500"/>
          <a:stretch>
            <a:fillRect/>
          </a:stretch>
        </p:blipFill>
        <p:spPr>
          <a:xfrm>
            <a:off x="5929322" y="4214818"/>
            <a:ext cx="2786082" cy="2279506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ake-clipart-tea-coffee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</a:rPr>
              <a:t>Что мы узнали: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b="1" i="1" dirty="0" smtClean="0"/>
              <a:t>Узнали как появилась посуда у древнего человека.</a:t>
            </a:r>
          </a:p>
          <a:p>
            <a:r>
              <a:rPr lang="ru-RU" b="1" i="1" dirty="0" smtClean="0"/>
              <a:t>Какая была посуда раньше, как она называлась и для чего её использовали.</a:t>
            </a:r>
          </a:p>
          <a:p>
            <a:r>
              <a:rPr lang="ru-RU" b="1" i="1" dirty="0" smtClean="0"/>
              <a:t>Узнали профессии тех, кто делает посуду.</a:t>
            </a:r>
          </a:p>
          <a:p>
            <a:r>
              <a:rPr lang="ru-RU" b="1" i="1" dirty="0" smtClean="0"/>
              <a:t>Узнали, что из бумаги можно делать и использовать посуду.</a:t>
            </a:r>
          </a:p>
          <a:p>
            <a:r>
              <a:rPr lang="ru-RU" b="1" i="1" dirty="0" smtClean="0"/>
              <a:t>Узнали, что в одноразовую бумажную посуду можно наливать жидкости и она не размокнет.</a:t>
            </a:r>
          </a:p>
          <a:p>
            <a:r>
              <a:rPr lang="ru-RU" b="1" i="1" dirty="0" smtClean="0"/>
              <a:t>Узнали, что не вся </a:t>
            </a:r>
            <a:r>
              <a:rPr lang="ru-RU" b="1" i="1" smtClean="0"/>
              <a:t>посуда тяжёлая и тонет в воде.</a:t>
            </a:r>
            <a:endParaRPr lang="ru-RU" b="1" i="1" dirty="0" smtClean="0"/>
          </a:p>
          <a:p>
            <a:r>
              <a:rPr lang="ru-RU" b="1" i="1" dirty="0" smtClean="0"/>
              <a:t>Дети стали с большим желанием помогать младшему воспитателю накрывать на столы и ухаживать за посудой.</a:t>
            </a:r>
          </a:p>
          <a:p>
            <a:endParaRPr lang="ru-RU" b="1" i="1" dirty="0" smtClean="0"/>
          </a:p>
          <a:p>
            <a:endParaRPr lang="ru-RU" b="1" i="1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ake-clipart-tea-coffee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5340369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1000" b="1" i="1" dirty="0" smtClean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ru-RU" sz="8800" b="1" i="1" dirty="0" smtClean="0">
                <a:solidFill>
                  <a:srgbClr val="002060"/>
                </a:solidFill>
              </a:rPr>
              <a:t>Спасибо </a:t>
            </a:r>
          </a:p>
          <a:p>
            <a:pPr algn="ctr">
              <a:buNone/>
            </a:pPr>
            <a:r>
              <a:rPr lang="ru-RU" sz="8800" b="1" i="1" dirty="0" smtClean="0">
                <a:solidFill>
                  <a:srgbClr val="002060"/>
                </a:solidFill>
              </a:rPr>
              <a:t>За </a:t>
            </a:r>
          </a:p>
          <a:p>
            <a:pPr algn="ctr">
              <a:buNone/>
            </a:pPr>
            <a:r>
              <a:rPr lang="ru-RU" sz="8800" b="1" i="1" dirty="0" smtClean="0">
                <a:solidFill>
                  <a:srgbClr val="002060"/>
                </a:solidFill>
              </a:rPr>
              <a:t>Внимание!</a:t>
            </a:r>
            <a:endParaRPr lang="ru-RU" sz="88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ake-clipart-tea-coffee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</a:rPr>
              <a:t>Метод «Трёх вопросов»</a:t>
            </a:r>
            <a:endParaRPr lang="ru-RU" b="1" i="1" dirty="0">
              <a:solidFill>
                <a:srgbClr val="002060"/>
              </a:solidFill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31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Что знаем?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Что хотим узнать?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Где будем узнавать?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Из неё  едят.   (Коля З.)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Какая посуда</a:t>
                      </a:r>
                      <a:r>
                        <a:rPr lang="ru-RU" baseline="0" dirty="0" smtClean="0"/>
                        <a:t> была раньше?  (</a:t>
                      </a:r>
                      <a:r>
                        <a:rPr lang="ru-RU" baseline="0" dirty="0" err="1" smtClean="0"/>
                        <a:t>Сабина</a:t>
                      </a:r>
                      <a:r>
                        <a:rPr lang="ru-RU" baseline="0" dirty="0" smtClean="0"/>
                        <a:t> С.)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Спросить у родителей.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В ней готовят. (Юля И.)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Кто делает посуду? (Вика С.)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Спросить у воспитателей.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Её делают</a:t>
                      </a:r>
                      <a:r>
                        <a:rPr lang="ru-RU" baseline="0" dirty="0" smtClean="0"/>
                        <a:t> из железа. (Кирилл З.)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Из чего можно сделать посуду?  (Диана Х.)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Посмотреть в </a:t>
                      </a:r>
                      <a:r>
                        <a:rPr lang="ru-RU" dirty="0" err="1" smtClean="0"/>
                        <a:t>Интеренете</a:t>
                      </a:r>
                      <a:r>
                        <a:rPr lang="ru-RU" dirty="0" smtClean="0"/>
                        <a:t>.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Она бывает разная. (</a:t>
                      </a:r>
                      <a:r>
                        <a:rPr lang="ru-RU" dirty="0" err="1" smtClean="0"/>
                        <a:t>Виолетта</a:t>
                      </a:r>
                      <a:r>
                        <a:rPr lang="ru-RU" dirty="0" smtClean="0"/>
                        <a:t> С .)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Как ухаживать за посудой? (</a:t>
                      </a:r>
                      <a:r>
                        <a:rPr lang="ru-RU" dirty="0" err="1" smtClean="0"/>
                        <a:t>Виолетта</a:t>
                      </a:r>
                      <a:r>
                        <a:rPr lang="ru-RU" dirty="0" smtClean="0"/>
                        <a:t> С.)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Посмотреть в книгах.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За ней надо ухаживать.</a:t>
                      </a:r>
                      <a:r>
                        <a:rPr lang="ru-RU" baseline="0" dirty="0" smtClean="0"/>
                        <a:t> (</a:t>
                      </a:r>
                      <a:r>
                        <a:rPr lang="ru-RU" baseline="0" dirty="0" err="1" smtClean="0"/>
                        <a:t>Виталя</a:t>
                      </a:r>
                      <a:r>
                        <a:rPr lang="ru-RU" baseline="0" dirty="0" smtClean="0"/>
                        <a:t> К.)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ake-clipart-tea-coffee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</a:rPr>
              <a:t>Этап «Сбор информации»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1" dirty="0" smtClean="0"/>
              <a:t>На данном этапе в группе появились образцы различной посуды, фото, иллюстрации, книги по теме.</a:t>
            </a:r>
            <a:endParaRPr lang="ru-RU" b="1" i="1" dirty="0"/>
          </a:p>
        </p:txBody>
      </p:sp>
      <p:pic>
        <p:nvPicPr>
          <p:cNvPr id="5" name="Рисунок 4" descr="Изображение 008.jpg"/>
          <p:cNvPicPr>
            <a:picLocks noChangeAspect="1"/>
          </p:cNvPicPr>
          <p:nvPr/>
        </p:nvPicPr>
        <p:blipFill>
          <a:blip r:embed="rId3" cstate="print"/>
          <a:srcRect l="14062" t="5555" r="4687" b="13889"/>
          <a:stretch>
            <a:fillRect/>
          </a:stretch>
        </p:blipFill>
        <p:spPr>
          <a:xfrm rot="5400000">
            <a:off x="2736782" y="3621147"/>
            <a:ext cx="3527560" cy="2428892"/>
          </a:xfrm>
          <a:prstGeom prst="rect">
            <a:avLst/>
          </a:prstGeom>
        </p:spPr>
      </p:pic>
      <p:pic>
        <p:nvPicPr>
          <p:cNvPr id="6" name="Рисунок 5" descr="Изображение 0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3357562"/>
            <a:ext cx="3071802" cy="1727889"/>
          </a:xfrm>
          <a:prstGeom prst="rect">
            <a:avLst/>
          </a:prstGeom>
        </p:spPr>
      </p:pic>
      <p:pic>
        <p:nvPicPr>
          <p:cNvPr id="7" name="Рисунок 6" descr="Изображение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5008" y="4857760"/>
            <a:ext cx="3210986" cy="158501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ake-clipart-tea-coffee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Дети рассматривали фото, иллюстрации, образцы посуды.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5" name="Содержимое 4" descr="Изображение 01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27804"/>
          <a:stretch>
            <a:fillRect/>
          </a:stretch>
        </p:blipFill>
        <p:spPr>
          <a:xfrm>
            <a:off x="500034" y="1785926"/>
            <a:ext cx="3857652" cy="3005596"/>
          </a:xfrm>
        </p:spPr>
      </p:pic>
      <p:pic>
        <p:nvPicPr>
          <p:cNvPr id="6" name="Рисунок 5" descr="Изображение 011.jpg"/>
          <p:cNvPicPr>
            <a:picLocks noChangeAspect="1"/>
          </p:cNvPicPr>
          <p:nvPr/>
        </p:nvPicPr>
        <p:blipFill>
          <a:blip r:embed="rId4" cstate="print"/>
          <a:srcRect l="17187" t="1389"/>
          <a:stretch>
            <a:fillRect/>
          </a:stretch>
        </p:blipFill>
        <p:spPr>
          <a:xfrm>
            <a:off x="4429124" y="3929066"/>
            <a:ext cx="3901925" cy="261355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ake-clipart-tea-coffee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Смотрели презентации и мультфильмы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5" name="Содержимое 4" descr="Изображение 02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57224" y="1785926"/>
            <a:ext cx="4094516" cy="2303165"/>
          </a:xfrm>
        </p:spPr>
      </p:pic>
      <p:pic>
        <p:nvPicPr>
          <p:cNvPr id="7" name="Рисунок 6" descr="img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3500438"/>
            <a:ext cx="3500462" cy="2625347"/>
          </a:xfrm>
          <a:prstGeom prst="rect">
            <a:avLst/>
          </a:prstGeom>
        </p:spPr>
      </p:pic>
      <p:pic>
        <p:nvPicPr>
          <p:cNvPr id="8" name="Рисунок 7" descr="Изображение 022.jpg"/>
          <p:cNvPicPr>
            <a:picLocks noChangeAspect="1"/>
          </p:cNvPicPr>
          <p:nvPr/>
        </p:nvPicPr>
        <p:blipFill>
          <a:blip r:embed="rId5" cstate="print"/>
          <a:srcRect l="12500" t="4166" r="15625"/>
          <a:stretch>
            <a:fillRect/>
          </a:stretch>
        </p:blipFill>
        <p:spPr>
          <a:xfrm>
            <a:off x="1142976" y="4143380"/>
            <a:ext cx="3286148" cy="246460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ake-clipart-tea-coffee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800" b="1" i="1" dirty="0" smtClean="0"/>
          </a:p>
          <a:p>
            <a:pPr algn="ctr">
              <a:buNone/>
            </a:pPr>
            <a:r>
              <a:rPr lang="ru-RU" sz="4800" b="1" i="1" dirty="0" smtClean="0"/>
              <a:t>Узнавали историю происхождения посуды, знакомились с  профессиями людей, которые её делают.</a:t>
            </a:r>
            <a:endParaRPr lang="ru-RU" sz="4800" b="1" i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ake-clipart-tea-coffee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Рисовали рисунки и раскрашивали раскраски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5" name="Содержимое 4" descr="Изображение 00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28596" y="1643050"/>
            <a:ext cx="4523144" cy="2544269"/>
          </a:xfrm>
        </p:spPr>
      </p:pic>
      <p:pic>
        <p:nvPicPr>
          <p:cNvPr id="6" name="Рисунок 5" descr="Изображение 0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43372" y="3929066"/>
            <a:ext cx="4572032" cy="257176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858</TotalTime>
  <Words>525</Words>
  <Application>Microsoft Office PowerPoint</Application>
  <PresentationFormat>Экран (4:3)</PresentationFormat>
  <Paragraphs>77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Детский тематический проект  «ПОСУДА»  в старшей логопедической группе «РОМАШКА»</vt:lpstr>
      <vt:lpstr>С чего всё началось?</vt:lpstr>
      <vt:lpstr>Слайд 3</vt:lpstr>
      <vt:lpstr>Метод «Трёх вопросов»</vt:lpstr>
      <vt:lpstr>Этап «Сбор информации»</vt:lpstr>
      <vt:lpstr>Дети рассматривали фото, иллюстрации, образцы посуды.</vt:lpstr>
      <vt:lpstr>Смотрели презентации и мультфильмы</vt:lpstr>
      <vt:lpstr>Слайд 8</vt:lpstr>
      <vt:lpstr>Рисовали рисунки и раскрашивали раскраски</vt:lpstr>
      <vt:lpstr>Лепили посуду из пластилина</vt:lpstr>
      <vt:lpstr>Делали тарелочки и чашечки из бумаги и украшали их. </vt:lpstr>
      <vt:lpstr>Проводили опыт «Утонет – не утонет»</vt:lpstr>
      <vt:lpstr>Делали из бумаги стаканчики и проверяли могут ли они держать воду.</vt:lpstr>
      <vt:lpstr>Ставили опыт «Через  сколько времени намокнет одноразовая бумажная тарелка»</vt:lpstr>
      <vt:lpstr>Младший воспитатель рассказала и показала детям о том, как она ухаживает за посудой. </vt:lpstr>
      <vt:lpstr>Разработали «Правила обращения с посудой»</vt:lpstr>
      <vt:lpstr>Слайд 17</vt:lpstr>
      <vt:lpstr>Слайд 18</vt:lpstr>
      <vt:lpstr>Предполагаемые проекты</vt:lpstr>
      <vt:lpstr>Этап «Реализации и презентации проектов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Воспитатели сделали подборку дидактических игр по теме </vt:lpstr>
      <vt:lpstr>Слайд 29</vt:lpstr>
      <vt:lpstr>Слайд 30</vt:lpstr>
      <vt:lpstr>Что мы узнали:</vt:lpstr>
      <vt:lpstr>Слайд 32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9</cp:revision>
  <dcterms:created xsi:type="dcterms:W3CDTF">2018-03-07T03:14:54Z</dcterms:created>
  <dcterms:modified xsi:type="dcterms:W3CDTF">2018-03-19T06:35:59Z</dcterms:modified>
</cp:coreProperties>
</file>